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3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ECD25-37F8-42E2-A1E9-C91777D5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E2E6DA-3322-4D00-B334-E9BA2D191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AFFC7E-C5F2-4D0A-9D59-360C525B8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086928-DE3C-4DEF-BCDE-9253DDC9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51F951-EB18-4147-9EAC-53EBC25ED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75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8B0E8-B63F-414B-B788-4623CEFF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F92BC2-B644-4A4A-81F2-3E865EB06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A3FD03-7AC0-4749-B3A3-905FDE06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0D2F2-FAA5-4757-AF28-12E24613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2B59B0-9AC0-4051-84A0-431613CA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4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28F0C2B-ACE6-4F47-9B43-2109E5E1B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3D28D6-A793-466F-9411-CAEC548AC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1AB775-5698-4FE3-AC20-BF34171D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543AEA-823B-433D-9935-52C369FE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0A4B2B-6C08-47BB-895E-D22AB28A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48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9720EA-6EB8-41A3-8253-220F3E90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9FA9B-4A93-4FCF-8211-550F0564F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106965-A2DA-4274-A522-9D8AA8697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8AC59E-C7AE-4397-9112-AA52C570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5A9546-7C56-431C-AC1D-0A7CFFD1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14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5DE5D-7BA1-43AD-A987-3ABE1372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C54598-B6E8-44F6-9C31-382C911A5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A8BFD1-4AAB-4745-8B85-7781BBE3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62763-478C-4FEB-AD75-95E50380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F6EB86-700A-4DFD-A4E8-9D9BCFFF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92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80F7C-6BEF-4D1E-9A34-0630BE59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1D1C64-7D87-4574-914C-E44DF8872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A1BC51-63EA-4AE6-910D-9CB33DEB5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BFA1BE-53E6-4D8E-A86D-CA079710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49C3E8-9DEB-46D9-AD8A-921AE35A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482A59-52FA-4673-BB54-1ACA64D7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46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3963B-4C72-4EDC-A7E0-A8DB12C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9DF5EB-B49C-4588-BD5F-2EB511165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BCE8A2-92F2-4497-825A-85C0ABCD5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954D3A-978C-41BC-ABF0-53EF80DF3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D61F6A2-3924-4E89-93FD-974764F57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44A021D-66E1-4ECC-9B22-EDEFE966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2CFD318-1EB2-4FC6-9077-9D18C566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F725B56-FAE8-4708-909D-BE12B506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8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C9BCFE-4888-41E6-ABDD-04AEB7F3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EE800F-48A6-4B21-93EC-7F915102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3B233F-6ABD-4A82-8996-3583BBA0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CDC75E-1A3A-4A8F-BBA3-7E4BCEC5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61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853762-886B-4E74-BBF0-578BA305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FB2187-739C-4A3C-8869-8B78C8F5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0B5895-1B4B-4123-B4F3-7D654385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33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1DD09F-C585-4D9E-B978-E4D49520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7521EE-C102-4FF6-B6BB-245F6C95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D6C6E1-8F64-41AF-B229-EB719C2F8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57B636-9FDC-4EC4-8231-3450DC6F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5958FD-C0FF-4F6E-B985-B2C38AF4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015999-E93B-43AE-8169-C09B4E3F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10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05ECD-9783-47C2-99AB-F8154506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5DA651F-4AB3-4E0B-9A97-2D1650BB1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622452-3AE4-40CE-9D19-2D5A7201E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BCC237-4766-445B-9CC5-CBFD0864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852ED7-80C5-4D6E-8119-CB249755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CD2FD5-FC0D-487A-AF8F-3EDB1842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50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DABC780-DB05-4E7D-B22E-68DF52CF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35C9CC-B484-405C-8321-C368519AC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3F07D1-86C6-443B-A0F2-4F97632B3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8CAF5-7F67-45F6-AA46-7F00FFA1FAF9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808248-63B5-43A5-8610-F3C07163A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4488CA-BD70-45F3-9890-B88E0D86D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839A6-F895-4562-8714-5483BB5D5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23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extérieur, groupe, gens&#10;&#10;Description générée automatiquement">
            <a:extLst>
              <a:ext uri="{FF2B5EF4-FFF2-40B4-BE49-F238E27FC236}">
                <a16:creationId xmlns:a16="http://schemas.microsoft.com/office/drawing/2014/main" id="{8D771186-BA38-4E7A-BB15-BD882D03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5BD1A8-5AA5-4F0A-B3C2-AF3378577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 b="30787"/>
          <a:stretch/>
        </p:blipFill>
        <p:spPr>
          <a:xfrm>
            <a:off x="4045800" y="350044"/>
            <a:ext cx="4100400" cy="1007269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48707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preuve de concept&quot;">
            <a:extLst>
              <a:ext uri="{FF2B5EF4-FFF2-40B4-BE49-F238E27FC236}">
                <a16:creationId xmlns:a16="http://schemas.microsoft.com/office/drawing/2014/main" id="{A249E359-50B7-4350-9A1D-F34E14366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r="18787"/>
          <a:stretch/>
        </p:blipFill>
        <p:spPr bwMode="auto">
          <a:xfrm>
            <a:off x="344775" y="1817949"/>
            <a:ext cx="3613576" cy="3683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game boy&quot;">
            <a:extLst>
              <a:ext uri="{FF2B5EF4-FFF2-40B4-BE49-F238E27FC236}">
                <a16:creationId xmlns:a16="http://schemas.microsoft.com/office/drawing/2014/main" id="{363A65F0-2807-4D8A-8478-6ABF7E4E0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001" y="1781087"/>
            <a:ext cx="4767979" cy="3488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081AB0-69BC-47D1-ACE3-C9D9B6787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712" y="1817949"/>
            <a:ext cx="257175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B7093B-04F1-44D7-ACB5-EE2F47090F51}"/>
              </a:ext>
            </a:extLst>
          </p:cNvPr>
          <p:cNvSpPr/>
          <p:nvPr/>
        </p:nvSpPr>
        <p:spPr>
          <a:xfrm>
            <a:off x="1619710" y="66973"/>
            <a:ext cx="89525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Concevoir comme un ingénieur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BC1021-5767-4C81-BFD3-43AF0F70F4BF}"/>
              </a:ext>
            </a:extLst>
          </p:cNvPr>
          <p:cNvSpPr/>
          <p:nvPr/>
        </p:nvSpPr>
        <p:spPr>
          <a:xfrm>
            <a:off x="513230" y="1145731"/>
            <a:ext cx="32766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Preuve de concept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A2A12-B3C3-47A1-98C2-43AE854DC49C}"/>
              </a:ext>
            </a:extLst>
          </p:cNvPr>
          <p:cNvSpPr/>
          <p:nvPr/>
        </p:nvSpPr>
        <p:spPr>
          <a:xfrm>
            <a:off x="5470214" y="1143817"/>
            <a:ext cx="18427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Prototype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E12C66-02C8-4102-B72F-C1BE9505FD33}"/>
              </a:ext>
            </a:extLst>
          </p:cNvPr>
          <p:cNvSpPr/>
          <p:nvPr/>
        </p:nvSpPr>
        <p:spPr>
          <a:xfrm>
            <a:off x="8993281" y="1143817"/>
            <a:ext cx="21978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Produit finis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D5B2A58-22A6-4E92-BA7C-EFC34D2D139E}"/>
              </a:ext>
            </a:extLst>
          </p:cNvPr>
          <p:cNvSpPr/>
          <p:nvPr/>
        </p:nvSpPr>
        <p:spPr>
          <a:xfrm>
            <a:off x="4042827" y="33504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A339109-94B2-4EE9-BA1E-CD34F20B0B07}"/>
              </a:ext>
            </a:extLst>
          </p:cNvPr>
          <p:cNvSpPr/>
          <p:nvPr/>
        </p:nvSpPr>
        <p:spPr>
          <a:xfrm>
            <a:off x="7811735" y="33504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73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B0265C-79FD-4B2C-BA8B-44FAE2F27AF5}"/>
              </a:ext>
            </a:extLst>
          </p:cNvPr>
          <p:cNvSpPr/>
          <p:nvPr/>
        </p:nvSpPr>
        <p:spPr>
          <a:xfrm>
            <a:off x="666252" y="588466"/>
            <a:ext cx="37324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Créer à l’ECE</a:t>
            </a:r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9CD7D5D-04D6-46C5-9C84-F54A3C0D3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87" y="1183183"/>
            <a:ext cx="6096878" cy="136268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30893DE3-DE59-43E4-95DA-2DAEC4308F2F}"/>
              </a:ext>
            </a:extLst>
          </p:cNvPr>
          <p:cNvSpPr/>
          <p:nvPr/>
        </p:nvSpPr>
        <p:spPr>
          <a:xfrm>
            <a:off x="328911" y="3429000"/>
            <a:ext cx="1884427" cy="188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ECE Cup</a:t>
            </a:r>
          </a:p>
          <a:p>
            <a:pPr algn="ctr"/>
            <a:r>
              <a:rPr lang="fr-FR" sz="2400" b="1" dirty="0"/>
              <a:t>ING1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05A65D-E07D-4F8E-9631-EA3EBF1BDA63}"/>
              </a:ext>
            </a:extLst>
          </p:cNvPr>
          <p:cNvSpPr/>
          <p:nvPr/>
        </p:nvSpPr>
        <p:spPr>
          <a:xfrm>
            <a:off x="2829007" y="3429001"/>
            <a:ext cx="1884427" cy="188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PSTE ING2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0FFE18-B208-4336-9655-212A820F129C}"/>
              </a:ext>
            </a:extLst>
          </p:cNvPr>
          <p:cNvSpPr/>
          <p:nvPr/>
        </p:nvSpPr>
        <p:spPr>
          <a:xfrm>
            <a:off x="5401765" y="3429001"/>
            <a:ext cx="1884427" cy="188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PPE ING4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422A0B-EFA1-4801-9DA6-411CDA3596DA}"/>
              </a:ext>
            </a:extLst>
          </p:cNvPr>
          <p:cNvSpPr/>
          <p:nvPr/>
        </p:nvSpPr>
        <p:spPr>
          <a:xfrm>
            <a:off x="7829808" y="3429001"/>
            <a:ext cx="1884427" cy="188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PFE ING5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88C8F0E-9E82-4A5B-93A1-77E834A8192C}"/>
              </a:ext>
            </a:extLst>
          </p:cNvPr>
          <p:cNvSpPr/>
          <p:nvPr/>
        </p:nvSpPr>
        <p:spPr>
          <a:xfrm>
            <a:off x="10257851" y="3429001"/>
            <a:ext cx="1884427" cy="188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Startup?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4D84F1C-D182-43FF-8E4C-F275A60C7D28}"/>
              </a:ext>
            </a:extLst>
          </p:cNvPr>
          <p:cNvSpPr/>
          <p:nvPr/>
        </p:nvSpPr>
        <p:spPr>
          <a:xfrm>
            <a:off x="2285391" y="4214812"/>
            <a:ext cx="494219" cy="2857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FDB6E5E7-1811-4722-8B63-2FE8AB626950}"/>
              </a:ext>
            </a:extLst>
          </p:cNvPr>
          <p:cNvSpPr/>
          <p:nvPr/>
        </p:nvSpPr>
        <p:spPr>
          <a:xfrm>
            <a:off x="4857540" y="4214812"/>
            <a:ext cx="494219" cy="2857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D0AA397E-A199-4E99-B062-779E1FA86AA0}"/>
              </a:ext>
            </a:extLst>
          </p:cNvPr>
          <p:cNvSpPr/>
          <p:nvPr/>
        </p:nvSpPr>
        <p:spPr>
          <a:xfrm>
            <a:off x="7316886" y="4214812"/>
            <a:ext cx="494219" cy="2857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B356FD4A-C785-445B-9176-C6F87EAF4A54}"/>
              </a:ext>
            </a:extLst>
          </p:cNvPr>
          <p:cNvSpPr/>
          <p:nvPr/>
        </p:nvSpPr>
        <p:spPr>
          <a:xfrm>
            <a:off x="9763632" y="4241005"/>
            <a:ext cx="494219" cy="2333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Résultat de recherche d'images pour &quot;enovap&quot;">
            <a:extLst>
              <a:ext uri="{FF2B5EF4-FFF2-40B4-BE49-F238E27FC236}">
                <a16:creationId xmlns:a16="http://schemas.microsoft.com/office/drawing/2014/main" id="{3703CC0D-A8EC-4A8A-8A6A-D69D233A2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302" y="5464846"/>
            <a:ext cx="903591" cy="9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innov awards&quot;">
            <a:extLst>
              <a:ext uri="{FF2B5EF4-FFF2-40B4-BE49-F238E27FC236}">
                <a16:creationId xmlns:a16="http://schemas.microsoft.com/office/drawing/2014/main" id="{CADEB746-1EBD-4517-8DD6-3EF38394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33" y="5309094"/>
            <a:ext cx="1524331" cy="152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6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9FDB2-6A41-4D9E-8C55-0FDB79DBA852}"/>
              </a:ext>
            </a:extLst>
          </p:cNvPr>
          <p:cNvSpPr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1" u="sng" kern="1200" cap="none" spc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Projet</a:t>
            </a:r>
            <a:r>
              <a:rPr lang="en-US" sz="4800" b="0" i="1" u="sng" kern="120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Don’t Dry!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asse, table, assis, boisson&#10;&#10;Description générée automatiquement">
            <a:extLst>
              <a:ext uri="{FF2B5EF4-FFF2-40B4-BE49-F238E27FC236}">
                <a16:creationId xmlns:a16="http://schemas.microsoft.com/office/drawing/2014/main" id="{836F7EFA-A1D0-4A09-A8AC-99588CCA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A2F36BA-9DA4-4A65-9588-6ECB6F39523E}"/>
              </a:ext>
            </a:extLst>
          </p:cNvPr>
          <p:cNvSpPr txBox="1"/>
          <p:nvPr/>
        </p:nvSpPr>
        <p:spPr>
          <a:xfrm>
            <a:off x="1281659" y="4377128"/>
            <a:ext cx="2496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Station connecté pour surveiller sa plante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-Température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-Humidité des sols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-Humidité de l’air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-Heure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964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</Words>
  <Application>Microsoft Office PowerPoint</Application>
  <PresentationFormat>Grand écran</PresentationFormat>
  <Paragraphs>17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Chollet</dc:creator>
  <cp:lastModifiedBy>Nicolas Chollet</cp:lastModifiedBy>
  <cp:revision>2</cp:revision>
  <dcterms:created xsi:type="dcterms:W3CDTF">2020-01-02T12:39:50Z</dcterms:created>
  <dcterms:modified xsi:type="dcterms:W3CDTF">2020-01-02T12:50:25Z</dcterms:modified>
</cp:coreProperties>
</file>